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306" r:id="rId7"/>
    <p:sldId id="308" r:id="rId8"/>
    <p:sldId id="269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5930" autoAdjust="0"/>
  </p:normalViewPr>
  <p:slideViewPr>
    <p:cSldViewPr snapToGrid="0">
      <p:cViewPr varScale="1">
        <p:scale>
          <a:sx n="93" d="100"/>
          <a:sy n="93" d="100"/>
        </p:scale>
        <p:origin x="11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5400-2A23-41E2-A803-CE08992BF82C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BD4F-FBCF-4F25-8FD2-858709C985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2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 brief history. I started looking into membership and knowledge base applications, after having a custom app built. I tried a membership site first, as wanted to build a two-sided platform. Then tried two knowledge base applications. Both offered a free trial, which was very important. I could never get my arms around one of them, and Document360 was easy to get started with, and the support was excellent.</a:t>
            </a:r>
          </a:p>
          <a:p>
            <a:endParaRPr lang="en-IN" dirty="0"/>
          </a:p>
          <a:p>
            <a:r>
              <a:rPr lang="en-US" sz="1800" kern="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Leveraging innovative tools and features to enhance user experience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72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is an overview of the tools that I am using or have used. I hope this gives you a feel for the ease of use and what is available.</a:t>
            </a:r>
          </a:p>
          <a:p>
            <a:endParaRPr lang="en-US" dirty="0"/>
          </a:p>
          <a:p>
            <a:r>
              <a:rPr lang="en-US" dirty="0"/>
              <a:t>I have put all of the data in with help from Document360. I am not a programmer, so am sure could do other things with code and script, for those of you with this expertise.</a:t>
            </a:r>
          </a:p>
          <a:p>
            <a:endParaRPr lang="en-US" dirty="0"/>
          </a:p>
          <a:p>
            <a:r>
              <a:rPr lang="en-US" dirty="0"/>
              <a:t>Settings: </a:t>
            </a:r>
            <a:r>
              <a:rPr lang="en-US"/>
              <a:t>Article settings and SEO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23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2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3423-185E-4D3D-8949-1903C6F5A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819E7-3C79-474B-AAC2-12FFDF29C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73BF5-6D42-46F2-AB5E-FE70E249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E8321-8528-4BE8-8C9B-26777564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663D5-DAC4-4EA5-9758-C17C5FCA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27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B673-9F03-431B-8F82-FEEBC1D0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99947-BAE2-41F8-A5EF-8201F44AE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7F380-605C-4E80-872E-BED23E27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C5E6D-18C1-4E9D-BE40-170267DA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51884-AEE3-4501-AD55-CA92F4EB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02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FD481-9A07-464E-A2DE-BABDECE0C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62017-EF07-4A8A-BB09-A7D0CC24F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A7EA9-7B97-4C6E-98C7-63594992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C6B8-FB3D-4950-9AAD-672E0DCC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7957-57B4-486A-9562-8160E918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98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58D7-07C2-422D-9307-625302CE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F3A7-DE7B-4AE4-B119-2D1EBC65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7B64-4F2C-4FCA-8060-B7EC9AEA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4B331-82F1-4806-BBF1-F183C6AD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25C7-E6B4-48B6-9C54-3FE1E665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38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DF5B-9FA9-4CAB-B20C-801F09BB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BCD97-492A-450A-B199-115E38017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18BF-301B-4B4A-BEDE-77161B83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461EB-6BD5-46C7-86B9-5AAF0BA3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1CD60-85D7-4DFE-95AB-FF81CFFC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4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431D-8C93-4498-B17F-62171AB4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054F-31B8-4C5E-8E9A-421CB0D2A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B7D55-B9E4-4190-AE81-19AC096A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13596-6C91-46C5-9508-8E8D428A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0B6F6-2338-4085-A466-DBA973DB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5768D-83B2-4176-B616-BF23A4DF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392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716D-B524-4441-86C8-3B6542FF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6D9F1-B2B4-417D-9F47-84B01A28B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3DC5B-1563-4B98-BB6D-C5584195D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0021F-B3A1-4E32-86F6-FE4E3FA2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9433C-C4C5-4DB7-9695-B6826B72D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3E29E-613C-429F-AFA1-199F6E9C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A04E1-92A9-4D3B-8247-4C40AB9A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B5469-4F41-46C8-BC51-A5FAB426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61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6E67-962A-4719-99E5-248E3411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F13F3-2134-4FD5-842C-7294B2B5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5F924-A846-4BA7-B539-E7A1C6B0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5584D-EDA7-4E8A-911B-442491CE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068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F2BF2-BBDE-4DA6-8561-28AAAC98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DFF4C-682D-47EE-99FC-284F8A06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DB05E-C339-4BAB-8A75-D814538A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46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1E06-0367-484E-9CED-9FFD990D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76EB-3600-4D22-AD09-8D32AEFA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84C1E-E9A2-474F-A6B9-EECE673DC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FA289-F78F-4852-85EB-29219776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3B672-524E-452B-8A2A-F09B6665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A511E-A186-45CE-A275-290EC9E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4B73-A6D6-41A4-80B8-AD24B8C8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EA63E-C85D-4A3E-835C-585C525FE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B77BD-30D8-4E1B-94CB-AFE1DE81C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3D09-3EC0-4202-BE27-F37CEE8A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EE062-6311-4347-96F1-12F2104C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52619-5777-46F7-89EA-9D0ABBB6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54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A3AE4-D9DF-451F-89C2-A3F9C36E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D08D9-CD9D-4037-BEB1-ED14CE0D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44ECA-F040-40A7-A5C9-2FA5C3A69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7E2B-9B45-485F-9BD8-F0A23782060F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356B4-1202-455D-B018-C113CE42B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79B7-9E09-4DA0-A688-8CA5E8F3F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1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4F561D-C965-4BDF-8CB4-E3C6CB15C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CBE5289-4C17-45AF-8934-4772D9D94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A992251-31FF-4002-8BEF-679DBBBEC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9F37D04-357B-4F09-B358-026A757F8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240" y="495935"/>
            <a:ext cx="3418840" cy="43320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9B29358-2BE2-4796-882F-18F1EAD95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515656"/>
            <a:ext cx="2461895" cy="6516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F70192-4993-4E56-BEAF-11A70DCA6802}"/>
              </a:ext>
            </a:extLst>
          </p:cNvPr>
          <p:cNvSpPr txBox="1"/>
          <p:nvPr/>
        </p:nvSpPr>
        <p:spPr>
          <a:xfrm>
            <a:off x="291147" y="1605280"/>
            <a:ext cx="217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Webinar On</a:t>
            </a:r>
            <a:endParaRPr lang="en-IN" sz="2600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E4983A-C11F-42CF-85E3-04F7271D2638}"/>
              </a:ext>
            </a:extLst>
          </p:cNvPr>
          <p:cNvSpPr txBox="1"/>
          <p:nvPr/>
        </p:nvSpPr>
        <p:spPr>
          <a:xfrm>
            <a:off x="291147" y="2324502"/>
            <a:ext cx="7735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Portal Setup to Customer Delight: A Deep Dive into the creation of a Public Knowledge Base.</a:t>
            </a:r>
            <a:endParaRPr lang="en-GB" sz="4400" b="1" dirty="0">
              <a:latin typeface="Red hat display" panose="020103030402010603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994CB9-7473-4F10-9FE7-10731382BE14}"/>
              </a:ext>
            </a:extLst>
          </p:cNvPr>
          <p:cNvSpPr txBox="1"/>
          <p:nvPr/>
        </p:nvSpPr>
        <p:spPr>
          <a:xfrm>
            <a:off x="6096000" y="4888468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unito" panose="00000500000000000000" pitchFamily="2" charset="0"/>
              </a:rPr>
              <a:t>Speaker</a:t>
            </a:r>
            <a:endParaRPr lang="en-IN" b="1" dirty="0">
              <a:latin typeface="Nunito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B19F5-F730-4757-80F0-1C8AD0F215A2}"/>
              </a:ext>
            </a:extLst>
          </p:cNvPr>
          <p:cNvSpPr txBox="1"/>
          <p:nvPr/>
        </p:nvSpPr>
        <p:spPr>
          <a:xfrm>
            <a:off x="4223563" y="5257043"/>
            <a:ext cx="4833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8005D8"/>
                </a:solidFill>
                <a:latin typeface="Nunito" panose="00000500000000000000" pitchFamily="2" charset="0"/>
              </a:rPr>
              <a:t>Debby </a:t>
            </a:r>
            <a:r>
              <a:rPr lang="en-GB" sz="2200" b="1" dirty="0" err="1">
                <a:solidFill>
                  <a:srgbClr val="8005D8"/>
                </a:solidFill>
                <a:latin typeface="Nunito" panose="00000500000000000000" pitchFamily="2" charset="0"/>
              </a:rPr>
              <a:t>Kruzic</a:t>
            </a:r>
            <a:endParaRPr lang="en-GB" sz="2200" b="1" dirty="0">
              <a:solidFill>
                <a:srgbClr val="8005D8"/>
              </a:solidFill>
              <a:latin typeface="Nunito" panose="00000500000000000000" pitchFamily="2" charset="0"/>
            </a:endParaRPr>
          </a:p>
          <a:p>
            <a:pPr algn="ctr"/>
            <a:r>
              <a:rPr lang="en-IN" sz="2200" dirty="0">
                <a:solidFill>
                  <a:srgbClr val="8005D8"/>
                </a:solidFill>
                <a:latin typeface="Nunito" panose="00000500000000000000" pitchFamily="2" charset="0"/>
              </a:rPr>
              <a:t>Founder</a:t>
            </a:r>
          </a:p>
          <a:p>
            <a:pPr algn="ctr"/>
            <a:r>
              <a:rPr lang="en-IN" sz="2200" dirty="0">
                <a:solidFill>
                  <a:srgbClr val="8005D8"/>
                </a:solidFill>
                <a:latin typeface="Nunito" panose="00000500000000000000" pitchFamily="2" charset="0"/>
              </a:rPr>
              <a:t>Teckedin.com</a:t>
            </a:r>
          </a:p>
        </p:txBody>
      </p:sp>
    </p:spTree>
    <p:extLst>
      <p:ext uri="{BB962C8B-B14F-4D97-AF65-F5344CB8AC3E}">
        <p14:creationId xmlns:p14="http://schemas.microsoft.com/office/powerpoint/2010/main" val="243649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Building a Tech-only Knowledge base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CA95EFE1-2F91-4495-AE15-CB852B38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57" y="3294797"/>
            <a:ext cx="2699147" cy="19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0799D-0DA7-50C9-9458-CF4484CB6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Ease of Use</a:t>
            </a:r>
          </a:p>
          <a:p>
            <a:r>
              <a:rPr lang="en-IN" dirty="0"/>
              <a:t>Application features and capabilities</a:t>
            </a:r>
          </a:p>
          <a:p>
            <a:r>
              <a:rPr lang="en-IN" dirty="0"/>
              <a:t>Support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438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Features and Capabilities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652125" cy="3720640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Nunito" pitchFamily="2" charset="0"/>
              </a:rPr>
              <a:t>Tables</a:t>
            </a:r>
          </a:p>
          <a:p>
            <a:r>
              <a:rPr lang="en-IN" sz="1800" dirty="0">
                <a:latin typeface="Nunito" pitchFamily="2" charset="0"/>
              </a:rPr>
              <a:t>Articles</a:t>
            </a:r>
          </a:p>
          <a:p>
            <a:r>
              <a:rPr lang="en-IN" sz="1800" dirty="0">
                <a:latin typeface="Nunito" pitchFamily="2" charset="0"/>
              </a:rPr>
              <a:t>Linking</a:t>
            </a:r>
          </a:p>
          <a:p>
            <a:r>
              <a:rPr lang="en-IN" sz="1800" dirty="0">
                <a:latin typeface="Nunito" pitchFamily="2" charset="0"/>
              </a:rPr>
              <a:t>Knowledgebase </a:t>
            </a:r>
            <a:r>
              <a:rPr lang="en-IN" sz="1800" dirty="0" err="1">
                <a:latin typeface="Nunito" pitchFamily="2" charset="0"/>
              </a:rPr>
              <a:t>Widgit</a:t>
            </a:r>
            <a:endParaRPr lang="en-IN" sz="1800" dirty="0">
              <a:latin typeface="Nunito" pitchFamily="2" charset="0"/>
            </a:endParaRPr>
          </a:p>
          <a:p>
            <a:r>
              <a:rPr lang="en-IN" sz="1800" dirty="0">
                <a:latin typeface="Nunito" pitchFamily="2" charset="0"/>
              </a:rPr>
              <a:t>Home Page Design</a:t>
            </a:r>
          </a:p>
          <a:p>
            <a:r>
              <a:rPr lang="en-IN" sz="1800" dirty="0">
                <a:latin typeface="Nunito" pitchFamily="2" charset="0"/>
              </a:rPr>
              <a:t>Advanced Searching</a:t>
            </a:r>
          </a:p>
          <a:p>
            <a:r>
              <a:rPr lang="en-IN" sz="1800" dirty="0">
                <a:latin typeface="Nunito" pitchFamily="2" charset="0"/>
              </a:rPr>
              <a:t>Navigations</a:t>
            </a:r>
          </a:p>
          <a:p>
            <a:r>
              <a:rPr lang="en-IN" sz="1800" dirty="0">
                <a:latin typeface="Nunito" pitchFamily="2" charset="0"/>
              </a:rPr>
              <a:t>Smart Bars</a:t>
            </a:r>
          </a:p>
          <a:p>
            <a:r>
              <a:rPr lang="en-IN" sz="1800" dirty="0">
                <a:latin typeface="Nunito" pitchFamily="2" charset="0"/>
              </a:rPr>
              <a:t>Analytics</a:t>
            </a: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082CAAE6-8B07-4D7C-81CE-60567DF58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8111" y="2455031"/>
            <a:ext cx="2727533" cy="27275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Red hat display" panose="02010503040201060303" pitchFamily="2" charset="0"/>
              </a:rPr>
              <a:t>Audience/Viewers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652125" cy="3720640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Nunito" pitchFamily="2" charset="0"/>
              </a:rPr>
              <a:t>Who are your viewers and how can you make it useful to them</a:t>
            </a:r>
          </a:p>
          <a:p>
            <a:r>
              <a:rPr lang="en-IN" sz="1800" dirty="0">
                <a:latin typeface="Nunito" pitchFamily="2" charset="0"/>
              </a:rPr>
              <a:t>What settings are available?</a:t>
            </a:r>
          </a:p>
          <a:p>
            <a:r>
              <a:rPr lang="en-IN" sz="1800" dirty="0">
                <a:latin typeface="Nunito" pitchFamily="2" charset="0"/>
              </a:rPr>
              <a:t>What should be enabled or disabled?</a:t>
            </a:r>
          </a:p>
          <a:p>
            <a:r>
              <a:rPr lang="en-IN" sz="1800">
                <a:latin typeface="Nunito" pitchFamily="2" charset="0"/>
              </a:rPr>
              <a:t>Continuous Improvement</a:t>
            </a:r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  <a:p>
            <a:endParaRPr lang="en-IN" sz="1800" dirty="0">
              <a:latin typeface="Nunito" pitchFamily="2" charset="0"/>
            </a:endParaRP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082CAAE6-8B07-4D7C-81CE-60567DF58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8111" y="2455031"/>
            <a:ext cx="2727533" cy="27275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FC9D9-4377-4F48-84E8-94B1ED468715}"/>
              </a:ext>
            </a:extLst>
          </p:cNvPr>
          <p:cNvSpPr txBox="1"/>
          <p:nvPr/>
        </p:nvSpPr>
        <p:spPr>
          <a:xfrm>
            <a:off x="3676071" y="2671801"/>
            <a:ext cx="4620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>
                <a:latin typeface="Red hat display" panose="02010503040201060303" pitchFamily="2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74090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62A5DE7-CE7F-4E41-9BE4-834DD4E0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DD6E8B-6124-4846-ABCB-E60125BF2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126" y="6563180"/>
            <a:ext cx="1693557" cy="203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04E03-039A-44DC-9552-88DBDDAEBF8B}"/>
              </a:ext>
            </a:extLst>
          </p:cNvPr>
          <p:cNvSpPr txBox="1"/>
          <p:nvPr/>
        </p:nvSpPr>
        <p:spPr>
          <a:xfrm>
            <a:off x="523240" y="2296265"/>
            <a:ext cx="45077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Thank You!</a:t>
            </a:r>
            <a:endParaRPr lang="en-IN" sz="5500" b="1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5F65040-A556-44C5-831E-16C4E84A3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0048" y="1524000"/>
            <a:ext cx="4084652" cy="455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BAB4BE1-F6A8-468A-B03F-11F9CA95B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945" y="3767403"/>
            <a:ext cx="3619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1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248320-4d2c-42d5-8198-bac3d42d3c5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C765C9B04164BA7A4E0FFE8752C37" ma:contentTypeVersion="9" ma:contentTypeDescription="Create a new document." ma:contentTypeScope="" ma:versionID="2a457ae561021c1f83343e600dd0a319">
  <xsd:schema xmlns:xsd="http://www.w3.org/2001/XMLSchema" xmlns:xs="http://www.w3.org/2001/XMLSchema" xmlns:p="http://schemas.microsoft.com/office/2006/metadata/properties" xmlns:ns2="e0248320-4d2c-42d5-8198-bac3d42d3c55" targetNamespace="http://schemas.microsoft.com/office/2006/metadata/properties" ma:root="true" ma:fieldsID="d2eb412d193fab72b90402bcd95aa117" ns2:_="">
    <xsd:import namespace="e0248320-4d2c-42d5-8198-bac3d42d3c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48320-4d2c-42d5-8198-bac3d42d3c5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3df88d1-47bc-462c-aa25-449c55505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D7FF22-AD46-4666-910B-2BE30B3FD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6C414D-2E53-4F8A-A4C3-C428E7F10FAD}">
  <ds:schemaRefs>
    <ds:schemaRef ds:uri="http://schemas.microsoft.com/office/2006/documentManagement/types"/>
    <ds:schemaRef ds:uri="http://www.w3.org/XML/1998/namespace"/>
    <ds:schemaRef ds:uri="86f8def4-7d20-4b61-a40a-186aa73a37c8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cbb1d7af-fa62-43e7-bf05-06f34f659de3"/>
    <ds:schemaRef ds:uri="e0248320-4d2c-42d5-8198-bac3d42d3c55"/>
  </ds:schemaRefs>
</ds:datastoreItem>
</file>

<file path=customXml/itemProps3.xml><?xml version="1.0" encoding="utf-8"?>
<ds:datastoreItem xmlns:ds="http://schemas.openxmlformats.org/officeDocument/2006/customXml" ds:itemID="{9066B1E1-EC7C-4ACE-971D-52FA56FBC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48320-4d2c-42d5-8198-bac3d42d3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19172</TotalTime>
  <Words>264</Words>
  <Application>Microsoft Office PowerPoint</Application>
  <PresentationFormat>Widescreen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Nunito</vt:lpstr>
      <vt:lpstr>Red hat display</vt:lpstr>
      <vt:lpstr>Ubuntu</vt:lpstr>
      <vt:lpstr>Office Theme</vt:lpstr>
      <vt:lpstr>PowerPoint Presentation</vt:lpstr>
      <vt:lpstr>Building a Tech-only Knowledge base</vt:lpstr>
      <vt:lpstr>Features and Capabilities Used</vt:lpstr>
      <vt:lpstr>Audience/Viewers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KOVLTP178</dc:creator>
  <cp:lastModifiedBy>Debby</cp:lastModifiedBy>
  <cp:revision>9</cp:revision>
  <dcterms:created xsi:type="dcterms:W3CDTF">2022-02-24T09:05:55Z</dcterms:created>
  <dcterms:modified xsi:type="dcterms:W3CDTF">2023-10-10T16:18:31Z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0x010100AE7C765C9B04164BA7A4E0FFE8752C37</vt:lpwstr>
  </property>
  <property fmtid="{D5CDD505-2E9C-101B-9397-08002B2CF9AE}" pid="3" name="MediaServiceImageTags">
    <vt:lpwstr/>
  </property>
</Properties>
</file>